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1282" r:id="rId2"/>
    <p:sldId id="1353" r:id="rId3"/>
    <p:sldId id="1378" r:id="rId4"/>
    <p:sldId id="1355" r:id="rId5"/>
    <p:sldId id="1356" r:id="rId6"/>
    <p:sldId id="1357" r:id="rId7"/>
    <p:sldId id="1358" r:id="rId8"/>
    <p:sldId id="1359" r:id="rId9"/>
    <p:sldId id="1360" r:id="rId10"/>
    <p:sldId id="1361" r:id="rId11"/>
    <p:sldId id="1362" r:id="rId12"/>
    <p:sldId id="1363" r:id="rId13"/>
    <p:sldId id="1364" r:id="rId14"/>
    <p:sldId id="1365" r:id="rId15"/>
    <p:sldId id="13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704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48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0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6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9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60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9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7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66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0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0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3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5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uman+activity+recognition+using+smartphone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github.com/woobe/h2o_demo_for_ibm_dsx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Classification Example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GB" b="1" dirty="0" smtClean="0">
                <a:solidFill>
                  <a:schemeClr val="tx1"/>
                </a:solidFill>
              </a:rPr>
              <a:t>Data</a:t>
            </a:r>
            <a:r>
              <a:rPr lang="en-GB" dirty="0" smtClean="0">
                <a:solidFill>
                  <a:schemeClr val="tx1"/>
                </a:solidFill>
              </a:rPr>
              <a:t>: Human Activity Recognition Using Smartphone Sensors (2012)</a:t>
            </a:r>
          </a:p>
          <a:p>
            <a:pPr marL="342900" indent="-342900">
              <a:buFontTx/>
              <a:buChar char="-"/>
            </a:pPr>
            <a:r>
              <a:rPr lang="en-GB" b="1" dirty="0">
                <a:solidFill>
                  <a:schemeClr val="tx1"/>
                </a:solidFill>
              </a:rPr>
              <a:t>Source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GB" dirty="0" smtClean="0">
                <a:solidFill>
                  <a:schemeClr val="tx1"/>
                </a:solidFill>
                <a:hlinkClick r:id="rId3"/>
              </a:rPr>
              <a:t>archive.ics.uci.edu/ml/datasets/human+activity+recognition+using+smartphones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1283" y="3429000"/>
            <a:ext cx="5525143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Performance metric</a:t>
            </a:r>
          </a:p>
          <a:p>
            <a:pPr algn="ctr"/>
            <a:r>
              <a:rPr lang="en-GB" sz="2800" dirty="0" smtClean="0"/>
              <a:t>Logarithmic Loss (logloss)</a:t>
            </a:r>
          </a:p>
          <a:p>
            <a:pPr algn="ctr"/>
            <a:r>
              <a:rPr lang="en-GB" sz="2800" dirty="0" smtClean="0"/>
              <a:t>A loss function for classification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97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9964" y="2710191"/>
            <a:ext cx="4272716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Check out variable importance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40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2364" y="4220337"/>
            <a:ext cx="3483007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Confusion Matrix</a:t>
            </a:r>
          </a:p>
          <a:p>
            <a:pPr algn="ctr"/>
            <a:r>
              <a:rPr lang="en-GB" sz="2800" dirty="0" smtClean="0"/>
              <a:t>(Yellow cells = correct predictions)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00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537" y="2710191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Make predictions on test set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5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3418" y="1310882"/>
            <a:ext cx="337217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Compare Results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2215662" y="2992580"/>
            <a:ext cx="4586920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6858000" y="2992580"/>
            <a:ext cx="609600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3018" y="5553283"/>
            <a:ext cx="189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Ground Truth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4947" y="2306836"/>
            <a:ext cx="481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Predictions (with prob. of each class)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Demo at IBM Conference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797711"/>
            <a:ext cx="7356764" cy="4023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862706"/>
            <a:ext cx="3968126" cy="3893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9501" y="6059304"/>
            <a:ext cx="509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github.com/woobe/h2o_demo_for_ibm_dsx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spend?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No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1" y="1079"/>
            <a:ext cx="11834271" cy="991649"/>
          </a:xfrm>
        </p:spPr>
        <p:txBody>
          <a:bodyPr>
            <a:normAutofit/>
          </a:bodyPr>
          <a:lstStyle/>
          <a:p>
            <a:r>
              <a:rPr lang="en-US" dirty="0"/>
              <a:t>Supervised </a:t>
            </a:r>
            <a:r>
              <a:rPr lang="en-US" dirty="0" smtClean="0"/>
              <a:t>Learning – You Already Have Target Data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" y="1030621"/>
            <a:ext cx="6113900" cy="582737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4" t="27902" r="10468" b="18017"/>
          <a:stretch/>
        </p:blipFill>
        <p:spPr>
          <a:xfrm>
            <a:off x="57004" y="651164"/>
            <a:ext cx="1207799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 Example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9062" y="4181760"/>
            <a:ext cx="276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Historical Data: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Smartphone Sensors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7310" y="5110251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Six Different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Human Activities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2428" y="5203434"/>
            <a:ext cx="254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Predicted Activity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1688" y="388640"/>
            <a:ext cx="298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Machine Learning:</a:t>
            </a: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Learn Patterns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f</a:t>
            </a:r>
            <a:r>
              <a:rPr lang="en-US" sz="2400" dirty="0" smtClean="0">
                <a:solidFill>
                  <a:schemeClr val="accent2"/>
                </a:solidFill>
              </a:rPr>
              <a:t>rom Data</a:t>
            </a: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 flipH="1">
            <a:off x="8691073" y="1588969"/>
            <a:ext cx="643870" cy="118841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3438" y="4649827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Select data for classification tutorial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902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537" y="2710191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Enum = Categorical Value (in Java)</a:t>
            </a:r>
            <a:endParaRPr lang="en-GB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29892" y="3233411"/>
            <a:ext cx="1690253" cy="10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9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1236" y="2710191"/>
            <a:ext cx="344144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Exploratory analysis</a:t>
            </a:r>
          </a:p>
          <a:p>
            <a:pPr algn="ctr"/>
            <a:r>
              <a:rPr lang="en-GB" sz="2800" dirty="0" smtClean="0"/>
              <a:t>(click on any variable)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288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5345" y="1518699"/>
            <a:ext cx="5525143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Build Random Forest Model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Select “</a:t>
            </a:r>
            <a:r>
              <a:rPr lang="is-IS" sz="2800" smtClean="0"/>
              <a:t>…_train” dataset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Select “activity” as response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615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30895</TotalTime>
  <Words>222</Words>
  <Application>Microsoft Macintosh PowerPoint</Application>
  <PresentationFormat>Widescreen</PresentationFormat>
  <Paragraphs>85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Futura LT Pro Book</vt:lpstr>
      <vt:lpstr>Office Theme</vt:lpstr>
      <vt:lpstr>Classification Example</vt:lpstr>
      <vt:lpstr>Supervised Learning – You Already Have Target Data</vt:lpstr>
      <vt:lpstr>PowerPoint Presentation</vt:lpstr>
      <vt:lpstr>Supervised Learning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Demo at IBM Conference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2128</cp:revision>
  <cp:lastPrinted>2017-10-05T12:29:57Z</cp:lastPrinted>
  <dcterms:created xsi:type="dcterms:W3CDTF">2016-05-16T23:30:09Z</dcterms:created>
  <dcterms:modified xsi:type="dcterms:W3CDTF">2017-10-18T05:10:52Z</dcterms:modified>
  <cp:category/>
</cp:coreProperties>
</file>